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3"/>
  </p:notesMasterIdLst>
  <p:sldIdLst>
    <p:sldId id="269" r:id="rId2"/>
    <p:sldId id="267" r:id="rId3"/>
    <p:sldId id="266" r:id="rId4"/>
    <p:sldId id="262" r:id="rId5"/>
    <p:sldId id="263" r:id="rId6"/>
    <p:sldId id="259" r:id="rId7"/>
    <p:sldId id="261" r:id="rId8"/>
    <p:sldId id="257" r:id="rId9"/>
    <p:sldId id="258" r:id="rId10"/>
    <p:sldId id="264" r:id="rId11"/>
    <p:sldId id="270"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3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DB6B59-78C4-4A8C-B80A-22577337D694}" type="datetimeFigureOut">
              <a:rPr lang="fr-FR" smtClean="0"/>
              <a:t>31/07/17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AD7D70-002E-48A4-8E15-9AE2B30ED715}" type="slidenum">
              <a:rPr lang="fr-FR" smtClean="0"/>
              <a:t>‹#›</a:t>
            </a:fld>
            <a:endParaRPr lang="fr-FR"/>
          </a:p>
        </p:txBody>
      </p:sp>
    </p:spTree>
    <p:extLst>
      <p:ext uri="{BB962C8B-B14F-4D97-AF65-F5344CB8AC3E}">
        <p14:creationId xmlns:p14="http://schemas.microsoft.com/office/powerpoint/2010/main" val="2758963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AD7D70-002E-48A4-8E15-9AE2B30ED715}" type="slidenum">
              <a:rPr lang="fr-FR" smtClean="0"/>
              <a:t>10</a:t>
            </a:fld>
            <a:endParaRPr lang="fr-FR"/>
          </a:p>
        </p:txBody>
      </p:sp>
    </p:spTree>
    <p:extLst>
      <p:ext uri="{BB962C8B-B14F-4D97-AF65-F5344CB8AC3E}">
        <p14:creationId xmlns:p14="http://schemas.microsoft.com/office/powerpoint/2010/main" val="219983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1100C5EF-1F68-47CB-9D4E-F43B13DAA913}" type="datetimeFigureOut">
              <a:rPr lang="fr-FR" smtClean="0"/>
              <a:pPr/>
              <a:t>31/07/17</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59E2AA8-9D02-454F-8CBE-3D11DCA5AE73}"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100C5EF-1F68-47CB-9D4E-F43B13DAA913}" type="datetimeFigureOut">
              <a:rPr lang="fr-FR" smtClean="0"/>
              <a:pPr/>
              <a:t>31/07/17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59E2AA8-9D02-454F-8CBE-3D11DCA5AE73}"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100C5EF-1F68-47CB-9D4E-F43B13DAA913}" type="datetimeFigureOut">
              <a:rPr lang="fr-FR" smtClean="0"/>
              <a:pPr/>
              <a:t>31/07/17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59E2AA8-9D02-454F-8CBE-3D11DCA5AE7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1100C5EF-1F68-47CB-9D4E-F43B13DAA913}" type="datetimeFigureOut">
              <a:rPr lang="fr-FR" smtClean="0"/>
              <a:pPr/>
              <a:t>31/07/17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59E2AA8-9D02-454F-8CBE-3D11DCA5AE73}" type="slidenum">
              <a:rPr lang="fr-FR" smtClean="0"/>
              <a:pPr/>
              <a:t>‹#›</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1100C5EF-1F68-47CB-9D4E-F43B13DAA913}" type="datetimeFigureOut">
              <a:rPr lang="fr-FR" smtClean="0"/>
              <a:pPr/>
              <a:t>31/07/17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59E2AA8-9D02-454F-8CBE-3D11DCA5AE73}" type="slidenum">
              <a:rPr lang="fr-FR" smtClean="0"/>
              <a:pPr/>
              <a:t>‹#›</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1100C5EF-1F68-47CB-9D4E-F43B13DAA913}" type="datetimeFigureOut">
              <a:rPr lang="fr-FR" smtClean="0"/>
              <a:pPr/>
              <a:t>31/07/17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59E2AA8-9D02-454F-8CBE-3D11DCA5AE73}" type="slidenum">
              <a:rPr lang="fr-FR" smtClean="0"/>
              <a:pPr/>
              <a:t>‹#›</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1100C5EF-1F68-47CB-9D4E-F43B13DAA913}" type="datetimeFigureOut">
              <a:rPr lang="fr-FR" smtClean="0"/>
              <a:pPr/>
              <a:t>31/07/17</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59E2AA8-9D02-454F-8CBE-3D11DCA5AE73}"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1100C5EF-1F68-47CB-9D4E-F43B13DAA913}" type="datetimeFigureOut">
              <a:rPr lang="fr-FR" smtClean="0"/>
              <a:pPr/>
              <a:t>31/07/17</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59E2AA8-9D02-454F-8CBE-3D11DCA5AE73}" type="slidenum">
              <a:rPr lang="fr-FR" smtClean="0"/>
              <a:pPr/>
              <a:t>‹#›</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1100C5EF-1F68-47CB-9D4E-F43B13DAA913}" type="datetimeFigureOut">
              <a:rPr lang="fr-FR" smtClean="0"/>
              <a:pPr/>
              <a:t>31/07/17</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59E2AA8-9D02-454F-8CBE-3D11DCA5AE73}"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1100C5EF-1F68-47CB-9D4E-F43B13DAA913}" type="datetimeFigureOut">
              <a:rPr lang="fr-FR" smtClean="0"/>
              <a:pPr/>
              <a:t>31/07/17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59E2AA8-9D02-454F-8CBE-3D11DCA5AE73}"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1100C5EF-1F68-47CB-9D4E-F43B13DAA913}" type="datetimeFigureOut">
              <a:rPr lang="fr-FR" smtClean="0"/>
              <a:pPr/>
              <a:t>31/07/17</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59E2AA8-9D02-454F-8CBE-3D11DCA5AE73}" type="slidenum">
              <a:rPr lang="fr-FR" smtClean="0"/>
              <a:pPr/>
              <a:t>‹#›</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00C5EF-1F68-47CB-9D4E-F43B13DAA913}" type="datetimeFigureOut">
              <a:rPr lang="fr-FR" smtClean="0"/>
              <a:pPr/>
              <a:t>31/07/17</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9E2AA8-9D02-454F-8CBE-3D11DCA5AE7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usiqueyourcenar.e-monsit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usiqueyourcenar.e-monsite.com/" TargetMode="Externa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 Id="rId3" Type="http://schemas.openxmlformats.org/officeDocument/2006/relationships/hyperlink" Target="http://musiqueyourcenar.e-monsit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39552" y="2564904"/>
            <a:ext cx="8229600" cy="1143000"/>
          </a:xfrm>
        </p:spPr>
        <p:txBody>
          <a:bodyPr/>
          <a:lstStyle/>
          <a:p>
            <a:pPr algn="ctr"/>
            <a:r>
              <a:rPr lang="fr-FR" dirty="0" smtClean="0">
                <a:latin typeface="Times"/>
                <a:cs typeface="Times"/>
              </a:rPr>
              <a:t>Le cours d’Education musicale</a:t>
            </a:r>
            <a:endParaRPr lang="fr-FR" dirty="0">
              <a:latin typeface="Times"/>
              <a:cs typeface="Time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48879"/>
            <a:ext cx="8147248" cy="3528393"/>
          </a:xfrm>
        </p:spPr>
        <p:txBody>
          <a:bodyPr>
            <a:normAutofit/>
          </a:bodyPr>
          <a:lstStyle/>
          <a:p>
            <a:r>
              <a:rPr lang="fr-FR" dirty="0" smtClean="0">
                <a:latin typeface="Times"/>
                <a:cs typeface="Times"/>
              </a:rPr>
              <a:t>Un jour dans la semaine le midi tu peux venir chanter. </a:t>
            </a:r>
            <a:endParaRPr lang="fr-FR" dirty="0">
              <a:latin typeface="Times"/>
              <a:cs typeface="Times"/>
            </a:endParaRPr>
          </a:p>
          <a:p>
            <a:r>
              <a:rPr lang="fr-FR" dirty="0" smtClean="0">
                <a:latin typeface="Times"/>
                <a:cs typeface="Times"/>
              </a:rPr>
              <a:t>Si tu es présent régulièrement et participe au bon fonctionnement du groupe tu auras un 20/20 </a:t>
            </a:r>
            <a:r>
              <a:rPr lang="fr-FR" dirty="0" smtClean="0">
                <a:latin typeface="Times"/>
                <a:cs typeface="Times"/>
              </a:rPr>
              <a:t>à chaque trimestre</a:t>
            </a:r>
            <a:r>
              <a:rPr lang="fr-FR" dirty="0" smtClean="0">
                <a:latin typeface="Times"/>
                <a:cs typeface="Times"/>
              </a:rPr>
              <a:t>. </a:t>
            </a:r>
          </a:p>
          <a:p>
            <a:r>
              <a:rPr lang="fr-FR" dirty="0" smtClean="0">
                <a:latin typeface="Times"/>
                <a:cs typeface="Times"/>
              </a:rPr>
              <a:t>On participe au spectacle de fin d’année et apprenons plusieurs chansons </a:t>
            </a:r>
          </a:p>
          <a:p>
            <a:r>
              <a:rPr lang="fr-FR" dirty="0" smtClean="0">
                <a:latin typeface="Times"/>
                <a:cs typeface="Times"/>
              </a:rPr>
              <a:t>C’est différent de la classe. </a:t>
            </a:r>
            <a:endParaRPr lang="fr-FR" dirty="0">
              <a:latin typeface="Times"/>
              <a:cs typeface="Times"/>
            </a:endParaRPr>
          </a:p>
        </p:txBody>
      </p:sp>
      <p:sp>
        <p:nvSpPr>
          <p:cNvPr id="2" name="Titre 1"/>
          <p:cNvSpPr>
            <a:spLocks noGrp="1"/>
          </p:cNvSpPr>
          <p:nvPr>
            <p:ph type="title"/>
          </p:nvPr>
        </p:nvSpPr>
        <p:spPr/>
        <p:txBody>
          <a:bodyPr/>
          <a:lstStyle/>
          <a:p>
            <a:r>
              <a:rPr lang="fr-FR" dirty="0" smtClean="0">
                <a:latin typeface="Times"/>
                <a:cs typeface="Times"/>
              </a:rPr>
              <a:t>L’atelier chant</a:t>
            </a:r>
            <a:endParaRPr lang="fr-FR" dirty="0">
              <a:latin typeface="Times"/>
              <a:cs typeface="Times"/>
            </a:endParaRPr>
          </a:p>
        </p:txBody>
      </p:sp>
      <p:pic>
        <p:nvPicPr>
          <p:cNvPr id="100354" name="Picture 2" descr="http://college-genevoix.fr/wp-content/uploads/2012/05/Chorale.jpg"/>
          <p:cNvPicPr>
            <a:picLocks noChangeAspect="1" noChangeArrowheads="1"/>
          </p:cNvPicPr>
          <p:nvPr/>
        </p:nvPicPr>
        <p:blipFill>
          <a:blip r:embed="rId3" cstate="print"/>
          <a:srcRect/>
          <a:stretch>
            <a:fillRect/>
          </a:stretch>
        </p:blipFill>
        <p:spPr bwMode="auto">
          <a:xfrm>
            <a:off x="4932040" y="260648"/>
            <a:ext cx="3733050" cy="18924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sz="2800" b="1" i="1" u="sng" dirty="0" smtClean="0">
                <a:latin typeface="Times"/>
                <a:cs typeface="Times"/>
                <a:hlinkClick r:id="rId2"/>
              </a:rPr>
              <a:t>Voici l’adresse du site</a:t>
            </a:r>
          </a:p>
          <a:p>
            <a:endParaRPr lang="fr-FR" i="1" u="sng" dirty="0">
              <a:latin typeface="Times"/>
              <a:cs typeface="Times"/>
              <a:hlinkClick r:id="rId2"/>
            </a:endParaRPr>
          </a:p>
          <a:p>
            <a:pPr marL="109728" indent="0" algn="ctr">
              <a:buNone/>
            </a:pPr>
            <a:r>
              <a:rPr lang="fr-FR" i="1" u="sng" dirty="0" smtClean="0">
                <a:latin typeface="Times"/>
                <a:cs typeface="Times"/>
                <a:hlinkClick r:id="rId2"/>
              </a:rPr>
              <a:t>http</a:t>
            </a:r>
            <a:r>
              <a:rPr lang="fr-FR" i="1" u="sng" dirty="0">
                <a:latin typeface="Times"/>
                <a:cs typeface="Times"/>
                <a:hlinkClick r:id="rId2"/>
              </a:rPr>
              <a:t>://musiqueyourcenar.e-monsite.com</a:t>
            </a:r>
            <a:endParaRPr lang="fr-FR" dirty="0"/>
          </a:p>
        </p:txBody>
      </p:sp>
      <p:sp>
        <p:nvSpPr>
          <p:cNvPr id="3" name="Titre 2"/>
          <p:cNvSpPr>
            <a:spLocks noGrp="1"/>
          </p:cNvSpPr>
          <p:nvPr>
            <p:ph type="title"/>
          </p:nvPr>
        </p:nvSpPr>
        <p:spPr/>
        <p:txBody>
          <a:bodyPr/>
          <a:lstStyle/>
          <a:p>
            <a:r>
              <a:rPr lang="fr-FR" dirty="0" smtClean="0">
                <a:latin typeface="Times"/>
                <a:cs typeface="Times"/>
              </a:rPr>
              <a:t>Site du collège</a:t>
            </a:r>
            <a:endParaRPr lang="fr-FR" dirty="0">
              <a:latin typeface="Times"/>
              <a:cs typeface="Times"/>
            </a:endParaRPr>
          </a:p>
        </p:txBody>
      </p:sp>
    </p:spTree>
    <p:extLst>
      <p:ext uri="{BB962C8B-B14F-4D97-AF65-F5344CB8AC3E}">
        <p14:creationId xmlns:p14="http://schemas.microsoft.com/office/powerpoint/2010/main" val="164828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latin typeface="Times"/>
                <a:cs typeface="Times"/>
              </a:rPr>
              <a:t>1 h par semaine </a:t>
            </a:r>
          </a:p>
          <a:p>
            <a:r>
              <a:rPr lang="fr-FR" dirty="0" smtClean="0">
                <a:latin typeface="Times"/>
                <a:cs typeface="Times"/>
              </a:rPr>
              <a:t>1 cahier avec des leçons et des chants</a:t>
            </a:r>
          </a:p>
          <a:p>
            <a:r>
              <a:rPr lang="fr-FR" dirty="0" smtClean="0">
                <a:latin typeface="Times"/>
                <a:cs typeface="Times"/>
              </a:rPr>
              <a:t>Le </a:t>
            </a:r>
            <a:r>
              <a:rPr lang="fr-FR" dirty="0" smtClean="0">
                <a:latin typeface="Times"/>
                <a:cs typeface="Times"/>
              </a:rPr>
              <a:t>cours est partagé entre leçon et pratique</a:t>
            </a:r>
          </a:p>
          <a:p>
            <a:pPr>
              <a:buNone/>
            </a:pPr>
            <a:endParaRPr lang="fr-FR" dirty="0" smtClean="0">
              <a:latin typeface="Times"/>
              <a:cs typeface="Times"/>
            </a:endParaRPr>
          </a:p>
          <a:p>
            <a:pPr algn="ctr">
              <a:buNone/>
            </a:pPr>
            <a:r>
              <a:rPr lang="fr-FR" dirty="0" smtClean="0">
                <a:latin typeface="Times"/>
                <a:cs typeface="Times"/>
              </a:rPr>
              <a:t>Une grande évaluation en fin de séquence</a:t>
            </a:r>
          </a:p>
          <a:p>
            <a:pPr algn="ctr">
              <a:buNone/>
            </a:pPr>
            <a:r>
              <a:rPr lang="fr-FR" dirty="0" smtClean="0">
                <a:latin typeface="Times"/>
                <a:cs typeface="Times"/>
              </a:rPr>
              <a:t>Plusieurs petites dans la séquence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95536" y="1700808"/>
            <a:ext cx="8229600" cy="3603856"/>
          </a:xfrm>
        </p:spPr>
        <p:txBody>
          <a:bodyPr>
            <a:normAutofit fontScale="92500" lnSpcReduction="20000"/>
          </a:bodyPr>
          <a:lstStyle/>
          <a:p>
            <a:pPr lvl="0"/>
            <a:r>
              <a:rPr lang="fr-FR" dirty="0" smtClean="0">
                <a:latin typeface="Times"/>
                <a:cs typeface="Times"/>
              </a:rPr>
              <a:t>J’ai  mon matériel à chaque cours sinon  je le signale </a:t>
            </a:r>
            <a:r>
              <a:rPr lang="fr-FR" dirty="0" smtClean="0">
                <a:solidFill>
                  <a:srgbClr val="FF0000"/>
                </a:solidFill>
                <a:latin typeface="Times"/>
                <a:cs typeface="Times"/>
              </a:rPr>
              <a:t>au moment de l’appel</a:t>
            </a:r>
          </a:p>
          <a:p>
            <a:r>
              <a:rPr lang="fr-FR" dirty="0" smtClean="0">
                <a:latin typeface="Times"/>
                <a:cs typeface="Times"/>
              </a:rPr>
              <a:t>Je ne touche pas aux instruments </a:t>
            </a:r>
            <a:endParaRPr lang="fr-FR" dirty="0" smtClean="0">
              <a:latin typeface="Times"/>
              <a:cs typeface="Times"/>
            </a:endParaRPr>
          </a:p>
          <a:p>
            <a:r>
              <a:rPr lang="fr-FR" dirty="0" smtClean="0">
                <a:latin typeface="Times"/>
                <a:cs typeface="Times"/>
              </a:rPr>
              <a:t>Je </a:t>
            </a:r>
            <a:r>
              <a:rPr lang="fr-FR" dirty="0" smtClean="0">
                <a:latin typeface="Times"/>
                <a:cs typeface="Times"/>
              </a:rPr>
              <a:t>me tais </a:t>
            </a:r>
            <a:r>
              <a:rPr lang="fr-FR" b="1" dirty="0" smtClean="0">
                <a:solidFill>
                  <a:srgbClr val="FF0000"/>
                </a:solidFill>
                <a:latin typeface="Times"/>
                <a:cs typeface="Times"/>
              </a:rPr>
              <a:t>pendant</a:t>
            </a:r>
            <a:r>
              <a:rPr lang="fr-FR" dirty="0" smtClean="0">
                <a:latin typeface="Times"/>
                <a:cs typeface="Times"/>
              </a:rPr>
              <a:t> une </a:t>
            </a:r>
            <a:r>
              <a:rPr lang="fr-FR" dirty="0" smtClean="0">
                <a:latin typeface="Times"/>
                <a:cs typeface="Times"/>
              </a:rPr>
              <a:t>écoute.</a:t>
            </a:r>
          </a:p>
          <a:p>
            <a:r>
              <a:rPr lang="fr-FR" dirty="0" smtClean="0">
                <a:latin typeface="Times"/>
                <a:cs typeface="Times"/>
              </a:rPr>
              <a:t>Je ne mange pas, je ne bois pas.</a:t>
            </a:r>
          </a:p>
          <a:p>
            <a:r>
              <a:rPr lang="fr-FR" dirty="0" smtClean="0">
                <a:latin typeface="Times"/>
                <a:cs typeface="Times"/>
              </a:rPr>
              <a:t>Je </a:t>
            </a:r>
            <a:r>
              <a:rPr lang="fr-FR" dirty="0" err="1" smtClean="0">
                <a:latin typeface="Times"/>
                <a:cs typeface="Times"/>
              </a:rPr>
              <a:t>jete</a:t>
            </a:r>
            <a:r>
              <a:rPr lang="fr-FR" dirty="0" smtClean="0">
                <a:latin typeface="Times"/>
                <a:cs typeface="Times"/>
              </a:rPr>
              <a:t> mes papiers ou autres choses en fin d’heure à la poubelle.</a:t>
            </a:r>
          </a:p>
          <a:p>
            <a:r>
              <a:rPr lang="fr-FR" dirty="0" smtClean="0">
                <a:latin typeface="Times"/>
                <a:cs typeface="Times"/>
              </a:rPr>
              <a:t>En cas de retard, je ne rentre pas en classe, je règle mon retard à la vie scolaire</a:t>
            </a:r>
            <a:r>
              <a:rPr lang="fr-FR" dirty="0"/>
              <a:t> </a:t>
            </a:r>
            <a:r>
              <a:rPr lang="fr-FR" dirty="0" smtClean="0">
                <a:latin typeface="Times"/>
                <a:cs typeface="Times"/>
              </a:rPr>
              <a:t>et je rentre en classe avec un mot de la vie scolaire</a:t>
            </a:r>
            <a:endParaRPr lang="fr-FR" dirty="0" smtClean="0">
              <a:latin typeface="Times"/>
              <a:cs typeface="Times"/>
            </a:endParaRPr>
          </a:p>
          <a:p>
            <a:pPr>
              <a:buNone/>
            </a:pPr>
            <a:endParaRPr lang="fr-FR" dirty="0"/>
          </a:p>
        </p:txBody>
      </p:sp>
      <p:sp>
        <p:nvSpPr>
          <p:cNvPr id="3" name="Titre 2"/>
          <p:cNvSpPr>
            <a:spLocks noGrp="1"/>
          </p:cNvSpPr>
          <p:nvPr>
            <p:ph type="title"/>
          </p:nvPr>
        </p:nvSpPr>
        <p:spPr/>
        <p:txBody>
          <a:bodyPr>
            <a:normAutofit fontScale="90000"/>
          </a:bodyPr>
          <a:lstStyle/>
          <a:p>
            <a:pPr algn="ctr"/>
            <a:r>
              <a:rPr lang="fr-FR" dirty="0" smtClean="0">
                <a:latin typeface="Times"/>
                <a:cs typeface="Times"/>
              </a:rPr>
              <a:t>Les règles de vie spécifiques à la salle d’éducation musicale</a:t>
            </a:r>
            <a:endParaRPr lang="fr-FR" dirty="0">
              <a:latin typeface="Times"/>
              <a:cs typeface="Times"/>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Résultat de recherche d'images pour &quot;interrogation&quot;"/>
          <p:cNvPicPr>
            <a:picLocks noChangeAspect="1" noChangeArrowheads="1"/>
          </p:cNvPicPr>
          <p:nvPr/>
        </p:nvPicPr>
        <p:blipFill>
          <a:blip r:embed="rId2" cstate="print"/>
          <a:srcRect/>
          <a:stretch>
            <a:fillRect/>
          </a:stretch>
        </p:blipFill>
        <p:spPr bwMode="auto">
          <a:xfrm>
            <a:off x="7090287" y="4293096"/>
            <a:ext cx="2053713" cy="2233415"/>
          </a:xfrm>
          <a:prstGeom prst="rect">
            <a:avLst/>
          </a:prstGeom>
          <a:noFill/>
        </p:spPr>
      </p:pic>
      <p:sp>
        <p:nvSpPr>
          <p:cNvPr id="3" name="Espace réservé du contenu 2"/>
          <p:cNvSpPr>
            <a:spLocks noGrp="1"/>
          </p:cNvSpPr>
          <p:nvPr>
            <p:ph idx="1"/>
          </p:nvPr>
        </p:nvSpPr>
        <p:spPr>
          <a:xfrm>
            <a:off x="179512" y="1340768"/>
            <a:ext cx="8229600" cy="4525963"/>
          </a:xfrm>
        </p:spPr>
        <p:txBody>
          <a:bodyPr>
            <a:normAutofit/>
          </a:bodyPr>
          <a:lstStyle/>
          <a:p>
            <a:r>
              <a:rPr lang="fr-FR" sz="2800" dirty="0" smtClean="0">
                <a:latin typeface="Times"/>
                <a:cs typeface="Times"/>
              </a:rPr>
              <a:t>A chaque début de séance vous êtes interrogés </a:t>
            </a:r>
            <a:r>
              <a:rPr lang="fr-FR" sz="2800" dirty="0" smtClean="0">
                <a:latin typeface="Times"/>
                <a:cs typeface="Times"/>
              </a:rPr>
              <a:t>à l’oral ou à l’écrit sur </a:t>
            </a:r>
            <a:r>
              <a:rPr lang="fr-FR" sz="2800" dirty="0" smtClean="0">
                <a:latin typeface="Times"/>
                <a:cs typeface="Times"/>
              </a:rPr>
              <a:t>le cours </a:t>
            </a:r>
            <a:r>
              <a:rPr lang="fr-FR" sz="2800" dirty="0" smtClean="0">
                <a:latin typeface="Times"/>
                <a:cs typeface="Times"/>
              </a:rPr>
              <a:t>précédent.</a:t>
            </a:r>
            <a:endParaRPr lang="fr-FR" sz="2800" dirty="0" smtClean="0">
              <a:latin typeface="Times"/>
              <a:cs typeface="Times"/>
            </a:endParaRPr>
          </a:p>
          <a:p>
            <a:r>
              <a:rPr lang="fr-FR" sz="2800" dirty="0" smtClean="0">
                <a:latin typeface="Times"/>
                <a:cs typeface="Times"/>
              </a:rPr>
              <a:t> Cela permet d’apprendre ensemble plus vite! </a:t>
            </a:r>
          </a:p>
          <a:p>
            <a:r>
              <a:rPr lang="fr-FR" sz="2800" dirty="0" smtClean="0">
                <a:latin typeface="Times"/>
                <a:cs typeface="Times"/>
              </a:rPr>
              <a:t>Si tu ne sais </a:t>
            </a:r>
            <a:r>
              <a:rPr lang="fr-FR" sz="2800" dirty="0" smtClean="0">
                <a:latin typeface="Times"/>
                <a:cs typeface="Times"/>
              </a:rPr>
              <a:t>pas. </a:t>
            </a:r>
            <a:r>
              <a:rPr lang="fr-FR" sz="2800" dirty="0" smtClean="0">
                <a:latin typeface="Times"/>
                <a:cs typeface="Times"/>
              </a:rPr>
              <a:t>Il te </a:t>
            </a:r>
            <a:r>
              <a:rPr lang="fr-FR" sz="2800" dirty="0" smtClean="0">
                <a:latin typeface="Times"/>
                <a:cs typeface="Times"/>
              </a:rPr>
              <a:t>suffira </a:t>
            </a:r>
            <a:r>
              <a:rPr lang="fr-FR" sz="2800" dirty="0" smtClean="0">
                <a:latin typeface="Times"/>
                <a:cs typeface="Times"/>
              </a:rPr>
              <a:t>de relire ton </a:t>
            </a:r>
            <a:r>
              <a:rPr lang="fr-FR" sz="2800" dirty="0" smtClean="0">
                <a:latin typeface="Times"/>
                <a:cs typeface="Times"/>
              </a:rPr>
              <a:t>cours</a:t>
            </a:r>
            <a:r>
              <a:rPr lang="fr-FR" sz="2800" dirty="0">
                <a:latin typeface="Times"/>
                <a:cs typeface="Times"/>
              </a:rPr>
              <a:t> </a:t>
            </a:r>
            <a:r>
              <a:rPr lang="fr-FR" sz="2800" dirty="0" smtClean="0">
                <a:latin typeface="Times"/>
                <a:cs typeface="Times"/>
              </a:rPr>
              <a:t>à la maison.</a:t>
            </a:r>
            <a:endParaRPr lang="fr-FR" sz="2800" dirty="0" smtClean="0">
              <a:latin typeface="Times"/>
              <a:cs typeface="Times"/>
            </a:endParaRPr>
          </a:p>
          <a:p>
            <a:r>
              <a:rPr lang="fr-FR" sz="2800" dirty="0" smtClean="0">
                <a:latin typeface="Times"/>
                <a:cs typeface="Times"/>
              </a:rPr>
              <a:t>Ensuite on passe à l’écoute ou au projet musical. </a:t>
            </a:r>
          </a:p>
          <a:p>
            <a:endParaRPr lang="fr-FR" dirty="0" smtClean="0"/>
          </a:p>
        </p:txBody>
      </p:sp>
      <p:sp>
        <p:nvSpPr>
          <p:cNvPr id="2" name="Titre 1"/>
          <p:cNvSpPr>
            <a:spLocks noGrp="1"/>
          </p:cNvSpPr>
          <p:nvPr>
            <p:ph type="title"/>
          </p:nvPr>
        </p:nvSpPr>
        <p:spPr/>
        <p:txBody>
          <a:bodyPr/>
          <a:lstStyle/>
          <a:p>
            <a:r>
              <a:rPr lang="fr-FR" dirty="0" smtClean="0">
                <a:latin typeface="Times"/>
                <a:cs typeface="Times"/>
              </a:rPr>
              <a:t>La séance</a:t>
            </a:r>
            <a:endParaRPr lang="fr-FR" dirty="0">
              <a:latin typeface="Times"/>
              <a:cs typeface="Time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latin typeface="Times"/>
                <a:cs typeface="Times"/>
              </a:rPr>
              <a:t>Tu as un cahier, c’est tout</a:t>
            </a:r>
          </a:p>
          <a:p>
            <a:r>
              <a:rPr lang="fr-FR" dirty="0" smtClean="0">
                <a:latin typeface="Times"/>
                <a:cs typeface="Times"/>
              </a:rPr>
              <a:t>Un oubli </a:t>
            </a:r>
            <a:r>
              <a:rPr lang="fr-FR" dirty="0" smtClean="0">
                <a:latin typeface="Times"/>
                <a:cs typeface="Times"/>
              </a:rPr>
              <a:t>= une </a:t>
            </a:r>
            <a:r>
              <a:rPr lang="fr-FR" dirty="0" smtClean="0">
                <a:latin typeface="Times"/>
                <a:cs typeface="Times"/>
              </a:rPr>
              <a:t>croix</a:t>
            </a:r>
          </a:p>
          <a:p>
            <a:r>
              <a:rPr lang="fr-FR" dirty="0" smtClean="0">
                <a:latin typeface="Times"/>
                <a:cs typeface="Times"/>
              </a:rPr>
              <a:t>3 croix </a:t>
            </a:r>
            <a:r>
              <a:rPr lang="fr-FR" dirty="0" smtClean="0">
                <a:latin typeface="Times"/>
                <a:cs typeface="Times"/>
              </a:rPr>
              <a:t>= un 00</a:t>
            </a:r>
            <a:endParaRPr lang="fr-FR" dirty="0" smtClean="0">
              <a:latin typeface="Times"/>
              <a:cs typeface="Times"/>
            </a:endParaRPr>
          </a:p>
          <a:p>
            <a:r>
              <a:rPr lang="fr-FR" dirty="0" smtClean="0">
                <a:latin typeface="Times"/>
                <a:cs typeface="Times"/>
              </a:rPr>
              <a:t>Si c’est trop souvent il y aura un indication dans </a:t>
            </a:r>
            <a:r>
              <a:rPr lang="fr-FR" dirty="0" err="1" smtClean="0">
                <a:latin typeface="Times"/>
                <a:cs typeface="Times"/>
              </a:rPr>
              <a:t>pronote</a:t>
            </a:r>
            <a:r>
              <a:rPr lang="fr-FR" dirty="0" smtClean="0">
                <a:latin typeface="Times"/>
                <a:cs typeface="Times"/>
              </a:rPr>
              <a:t> et une </a:t>
            </a:r>
            <a:r>
              <a:rPr lang="fr-FR" dirty="0" smtClean="0">
                <a:latin typeface="Times"/>
                <a:cs typeface="Times"/>
              </a:rPr>
              <a:t>heure de </a:t>
            </a:r>
            <a:r>
              <a:rPr lang="fr-FR" dirty="0" smtClean="0">
                <a:latin typeface="Times"/>
                <a:cs typeface="Times"/>
              </a:rPr>
              <a:t>retenue</a:t>
            </a:r>
            <a:r>
              <a:rPr lang="fr-FR" dirty="0">
                <a:latin typeface="Times"/>
                <a:cs typeface="Times"/>
              </a:rPr>
              <a:t> </a:t>
            </a:r>
            <a:r>
              <a:rPr lang="fr-FR" dirty="0" smtClean="0">
                <a:latin typeface="Times"/>
                <a:cs typeface="Times"/>
              </a:rPr>
              <a:t>pour mettre à jour ton cahier</a:t>
            </a:r>
            <a:endParaRPr lang="fr-FR" dirty="0">
              <a:latin typeface="Times"/>
              <a:cs typeface="Times"/>
            </a:endParaRPr>
          </a:p>
        </p:txBody>
      </p:sp>
      <p:sp>
        <p:nvSpPr>
          <p:cNvPr id="2" name="Titre 1"/>
          <p:cNvSpPr>
            <a:spLocks noGrp="1"/>
          </p:cNvSpPr>
          <p:nvPr>
            <p:ph type="title"/>
          </p:nvPr>
        </p:nvSpPr>
        <p:spPr/>
        <p:txBody>
          <a:bodyPr/>
          <a:lstStyle/>
          <a:p>
            <a:r>
              <a:rPr lang="fr-FR" dirty="0" smtClean="0">
                <a:latin typeface="Times"/>
                <a:cs typeface="Times"/>
              </a:rPr>
              <a:t>Le matériel</a:t>
            </a:r>
            <a:endParaRPr lang="fr-FR" dirty="0">
              <a:latin typeface="Times"/>
              <a:cs typeface="Times"/>
            </a:endParaRPr>
          </a:p>
        </p:txBody>
      </p:sp>
      <p:pic>
        <p:nvPicPr>
          <p:cNvPr id="101378" name="Picture 2" descr="http://www.colis-scolaires.fr/475-562-large/cahier-24x32-96p-seyes-couverture-violet.jpg"/>
          <p:cNvPicPr>
            <a:picLocks noChangeAspect="1" noChangeArrowheads="1"/>
          </p:cNvPicPr>
          <p:nvPr/>
        </p:nvPicPr>
        <p:blipFill>
          <a:blip r:embed="rId2" cstate="print"/>
          <a:srcRect/>
          <a:stretch>
            <a:fillRect/>
          </a:stretch>
        </p:blipFill>
        <p:spPr bwMode="auto">
          <a:xfrm>
            <a:off x="5580112" y="3712468"/>
            <a:ext cx="3145532" cy="314553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29600" cy="4958011"/>
          </a:xfrm>
        </p:spPr>
        <p:txBody>
          <a:bodyPr>
            <a:normAutofit/>
          </a:bodyPr>
          <a:lstStyle/>
          <a:p>
            <a:pPr algn="just"/>
            <a:r>
              <a:rPr lang="fr-FR" sz="2000" dirty="0" smtClean="0">
                <a:latin typeface="Times"/>
                <a:cs typeface="Times"/>
              </a:rPr>
              <a:t>Une fiche de participation sera remise à un élève en début de cours, tu commence avec 7/20 et à chaque bonne réponse tu récupères 1 point, en cas de bavardage ou autre (</a:t>
            </a:r>
            <a:r>
              <a:rPr lang="fr-FR" sz="2000" dirty="0" err="1" smtClean="0">
                <a:latin typeface="Times"/>
                <a:cs typeface="Times"/>
              </a:rPr>
              <a:t>chewing</a:t>
            </a:r>
            <a:r>
              <a:rPr lang="fr-FR" sz="2000" dirty="0" smtClean="0">
                <a:latin typeface="Times"/>
                <a:cs typeface="Times"/>
              </a:rPr>
              <a:t> </a:t>
            </a:r>
            <a:r>
              <a:rPr lang="fr-FR" sz="2000" dirty="0" err="1" smtClean="0">
                <a:latin typeface="Times"/>
                <a:cs typeface="Times"/>
              </a:rPr>
              <a:t>gum</a:t>
            </a:r>
            <a:r>
              <a:rPr lang="fr-FR" sz="2000" dirty="0" smtClean="0">
                <a:latin typeface="Times"/>
                <a:cs typeface="Times"/>
              </a:rPr>
              <a:t>..) tu perds un point</a:t>
            </a:r>
          </a:p>
          <a:p>
            <a:pPr algn="just"/>
            <a:r>
              <a:rPr lang="fr-FR" sz="2000" dirty="0" smtClean="0">
                <a:latin typeface="Times"/>
                <a:cs typeface="Times"/>
              </a:rPr>
              <a:t>Cet élève récupère 3 cahiers de son choix à chaque début de cours pour les noter.</a:t>
            </a:r>
            <a:endParaRPr lang="fr-FR" sz="2000" dirty="0" smtClean="0">
              <a:latin typeface="Times"/>
              <a:cs typeface="Times"/>
            </a:endParaRPr>
          </a:p>
          <a:p>
            <a:pPr algn="just"/>
            <a:r>
              <a:rPr lang="fr-FR" sz="2000" dirty="0" smtClean="0">
                <a:latin typeface="Times"/>
                <a:cs typeface="Times"/>
              </a:rPr>
              <a:t>Il </a:t>
            </a:r>
            <a:r>
              <a:rPr lang="fr-FR" sz="2000" dirty="0" smtClean="0">
                <a:latin typeface="Times"/>
                <a:cs typeface="Times"/>
              </a:rPr>
              <a:t>y a </a:t>
            </a:r>
            <a:r>
              <a:rPr lang="fr-FR" sz="2000" dirty="0" smtClean="0">
                <a:latin typeface="Times"/>
                <a:cs typeface="Times"/>
              </a:rPr>
              <a:t>une </a:t>
            </a:r>
            <a:r>
              <a:rPr lang="fr-FR" sz="2000" dirty="0" smtClean="0">
                <a:latin typeface="Times"/>
                <a:cs typeface="Times"/>
              </a:rPr>
              <a:t>évaluation à chaque fin de « séquence » à peu près entre chaque vacances. </a:t>
            </a:r>
          </a:p>
          <a:p>
            <a:pPr algn="just"/>
            <a:r>
              <a:rPr lang="fr-FR" sz="2000" dirty="0" smtClean="0">
                <a:latin typeface="Times"/>
                <a:cs typeface="Times"/>
              </a:rPr>
              <a:t>Tu peux donc les prévoir à l’avance. </a:t>
            </a:r>
          </a:p>
          <a:p>
            <a:pPr algn="just"/>
            <a:r>
              <a:rPr lang="fr-FR" sz="2000" dirty="0" smtClean="0">
                <a:latin typeface="Times"/>
                <a:cs typeface="Times"/>
              </a:rPr>
              <a:t>C’est aussi pour ça que même si tu as été absent une fois ou deux ou la semaine précédent le contrôle tu le fais quand même. Sauf si tu as été absent longtemps..Et là on en parle. </a:t>
            </a:r>
          </a:p>
          <a:p>
            <a:pPr algn="just"/>
            <a:r>
              <a:rPr lang="fr-FR" sz="2000" dirty="0" smtClean="0">
                <a:latin typeface="Times"/>
                <a:cs typeface="Times"/>
              </a:rPr>
              <a:t>Si tu apprends régulièrement c’est facile. </a:t>
            </a:r>
          </a:p>
          <a:p>
            <a:pPr algn="just"/>
            <a:r>
              <a:rPr lang="fr-FR" sz="2000" dirty="0" smtClean="0">
                <a:latin typeface="Times"/>
                <a:cs typeface="Times"/>
              </a:rPr>
              <a:t>A chaque début de cours, on </a:t>
            </a:r>
            <a:r>
              <a:rPr lang="fr-FR" sz="2000" dirty="0" smtClean="0">
                <a:latin typeface="Times"/>
                <a:cs typeface="Times"/>
              </a:rPr>
              <a:t>révise tous ensemble à toi de poser des questions surtout si tu n’as pas compris. </a:t>
            </a:r>
          </a:p>
          <a:p>
            <a:pPr algn="just"/>
            <a:endParaRPr lang="fr-FR" sz="2000" dirty="0">
              <a:latin typeface="Times"/>
              <a:cs typeface="Times"/>
            </a:endParaRPr>
          </a:p>
        </p:txBody>
      </p:sp>
      <p:sp>
        <p:nvSpPr>
          <p:cNvPr id="2" name="Titre 1"/>
          <p:cNvSpPr>
            <a:spLocks noGrp="1"/>
          </p:cNvSpPr>
          <p:nvPr>
            <p:ph type="title"/>
          </p:nvPr>
        </p:nvSpPr>
        <p:spPr>
          <a:xfrm>
            <a:off x="457200" y="274638"/>
            <a:ext cx="3610744" cy="1143000"/>
          </a:xfrm>
        </p:spPr>
        <p:txBody>
          <a:bodyPr/>
          <a:lstStyle/>
          <a:p>
            <a:r>
              <a:rPr lang="fr-FR" dirty="0" smtClean="0">
                <a:latin typeface="Times"/>
                <a:cs typeface="Times"/>
              </a:rPr>
              <a:t>Les contrôles</a:t>
            </a:r>
            <a:endParaRPr lang="fr-FR" dirty="0">
              <a:latin typeface="Times"/>
              <a:cs typeface="Times"/>
            </a:endParaRPr>
          </a:p>
        </p:txBody>
      </p:sp>
      <p:sp>
        <p:nvSpPr>
          <p:cNvPr id="105476" name="AutoShape 4" descr="Résultat de recherche d'images pour &quot;évaluati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5478" name="AutoShape 6" descr="Résultat de recherche d'images pour &quot;évaluati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5482" name="Picture 10" descr="https://ecolededemain.files.wordpress.com/2013/10/2371notes-ecole.jpg"/>
          <p:cNvPicPr>
            <a:picLocks noChangeAspect="1" noChangeArrowheads="1"/>
          </p:cNvPicPr>
          <p:nvPr/>
        </p:nvPicPr>
        <p:blipFill>
          <a:blip r:embed="rId2" cstate="print"/>
          <a:srcRect/>
          <a:stretch>
            <a:fillRect/>
          </a:stretch>
        </p:blipFill>
        <p:spPr bwMode="auto">
          <a:xfrm>
            <a:off x="6588224" y="188640"/>
            <a:ext cx="1882180" cy="1475629"/>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268760"/>
            <a:ext cx="6264696" cy="5328592"/>
          </a:xfrm>
        </p:spPr>
        <p:txBody>
          <a:bodyPr>
            <a:normAutofit/>
          </a:bodyPr>
          <a:lstStyle/>
          <a:p>
            <a:r>
              <a:rPr lang="fr-FR" dirty="0" smtClean="0">
                <a:latin typeface="Times"/>
                <a:cs typeface="Times"/>
              </a:rPr>
              <a:t>Il est évalué </a:t>
            </a:r>
            <a:r>
              <a:rPr lang="fr-FR" dirty="0" smtClean="0">
                <a:latin typeface="Times"/>
                <a:cs typeface="Times"/>
              </a:rPr>
              <a:t>collectivement ou par groupe</a:t>
            </a:r>
            <a:r>
              <a:rPr lang="fr-FR" dirty="0" smtClean="0">
                <a:latin typeface="Times"/>
                <a:cs typeface="Times"/>
              </a:rPr>
              <a:t> à chaque séance de chant</a:t>
            </a:r>
            <a:endParaRPr lang="fr-FR" dirty="0" smtClean="0">
              <a:latin typeface="Times"/>
              <a:cs typeface="Times"/>
            </a:endParaRPr>
          </a:p>
          <a:p>
            <a:r>
              <a:rPr lang="fr-FR" dirty="0" smtClean="0">
                <a:latin typeface="Times"/>
                <a:cs typeface="Times"/>
              </a:rPr>
              <a:t>Tout </a:t>
            </a:r>
            <a:r>
              <a:rPr lang="fr-FR" dirty="0" smtClean="0">
                <a:latin typeface="Times"/>
                <a:cs typeface="Times"/>
              </a:rPr>
              <a:t>le monde est debout sinon tu ne participes pas, tu as 0</a:t>
            </a:r>
            <a:r>
              <a:rPr lang="fr-FR" dirty="0" smtClean="0">
                <a:latin typeface="Times"/>
                <a:cs typeface="Times"/>
              </a:rPr>
              <a:t>/10.</a:t>
            </a:r>
            <a:endParaRPr lang="fr-FR" dirty="0" smtClean="0">
              <a:latin typeface="Times"/>
              <a:cs typeface="Times"/>
            </a:endParaRPr>
          </a:p>
        </p:txBody>
      </p:sp>
      <p:sp>
        <p:nvSpPr>
          <p:cNvPr id="2" name="Titre 1"/>
          <p:cNvSpPr>
            <a:spLocks noGrp="1"/>
          </p:cNvSpPr>
          <p:nvPr>
            <p:ph type="title"/>
          </p:nvPr>
        </p:nvSpPr>
        <p:spPr/>
        <p:txBody>
          <a:bodyPr/>
          <a:lstStyle/>
          <a:p>
            <a:r>
              <a:rPr lang="fr-FR" dirty="0" smtClean="0">
                <a:latin typeface="Times"/>
                <a:cs typeface="Times"/>
              </a:rPr>
              <a:t>Le chant</a:t>
            </a:r>
            <a:endParaRPr lang="fr-FR" dirty="0">
              <a:latin typeface="Times"/>
              <a:cs typeface="Times"/>
            </a:endParaRPr>
          </a:p>
        </p:txBody>
      </p:sp>
      <p:pic>
        <p:nvPicPr>
          <p:cNvPr id="103426" name="Picture 2" descr="http://serialmother.com/wp-content/uploads/SingingChildren-1024x941.gif"/>
          <p:cNvPicPr>
            <a:picLocks noChangeAspect="1" noChangeArrowheads="1"/>
          </p:cNvPicPr>
          <p:nvPr/>
        </p:nvPicPr>
        <p:blipFill>
          <a:blip r:embed="rId2" cstate="print"/>
          <a:srcRect/>
          <a:stretch>
            <a:fillRect/>
          </a:stretch>
        </p:blipFill>
        <p:spPr bwMode="auto">
          <a:xfrm>
            <a:off x="6588224" y="1700808"/>
            <a:ext cx="2316929" cy="295232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109728" indent="0">
              <a:buNone/>
            </a:pPr>
            <a:r>
              <a:rPr lang="fr-FR" dirty="0" smtClean="0">
                <a:latin typeface="Times"/>
                <a:cs typeface="Times"/>
              </a:rPr>
              <a:t>Chaque </a:t>
            </a:r>
            <a:r>
              <a:rPr lang="fr-FR" dirty="0" smtClean="0">
                <a:latin typeface="Times"/>
                <a:cs typeface="Times"/>
              </a:rPr>
              <a:t>semaine ton seul travail est de relire ton cours afin de savoir de quoi on parle la semaine </a:t>
            </a:r>
            <a:r>
              <a:rPr lang="fr-FR" dirty="0" smtClean="0">
                <a:latin typeface="Times"/>
                <a:cs typeface="Times"/>
              </a:rPr>
              <a:t>suivante.</a:t>
            </a:r>
          </a:p>
          <a:p>
            <a:pPr>
              <a:buFont typeface="Wingdings" charset="2"/>
              <a:buChar char="Ø"/>
            </a:pPr>
            <a:r>
              <a:rPr lang="fr-FR" dirty="0" smtClean="0">
                <a:latin typeface="Times"/>
                <a:cs typeface="Times"/>
              </a:rPr>
              <a:t>Je note mon travail sur mon agenda, et je regarde </a:t>
            </a:r>
            <a:r>
              <a:rPr lang="fr-FR" dirty="0">
                <a:latin typeface="Times"/>
                <a:cs typeface="Times"/>
              </a:rPr>
              <a:t>m</a:t>
            </a:r>
            <a:r>
              <a:rPr lang="fr-FR" dirty="0" smtClean="0">
                <a:latin typeface="Times"/>
                <a:cs typeface="Times"/>
              </a:rPr>
              <a:t>es devoir sur </a:t>
            </a:r>
            <a:r>
              <a:rPr lang="fr-FR" dirty="0" err="1" smtClean="0">
                <a:latin typeface="Times"/>
                <a:cs typeface="Times"/>
              </a:rPr>
              <a:t>pronote</a:t>
            </a:r>
            <a:endParaRPr lang="fr-FR" dirty="0" smtClean="0">
              <a:latin typeface="Times"/>
              <a:cs typeface="Times"/>
            </a:endParaRPr>
          </a:p>
          <a:p>
            <a:r>
              <a:rPr lang="fr-FR" dirty="0" smtClean="0">
                <a:latin typeface="Times"/>
                <a:cs typeface="Times"/>
              </a:rPr>
              <a:t> </a:t>
            </a:r>
            <a:r>
              <a:rPr lang="fr-FR" dirty="0" smtClean="0">
                <a:latin typeface="Times"/>
                <a:cs typeface="Times"/>
              </a:rPr>
              <a:t>Je me </a:t>
            </a:r>
            <a:r>
              <a:rPr lang="fr-FR" dirty="0" smtClean="0">
                <a:latin typeface="Times"/>
                <a:cs typeface="Times"/>
              </a:rPr>
              <a:t> rends sur le site pour </a:t>
            </a:r>
            <a:r>
              <a:rPr lang="fr-FR" dirty="0" smtClean="0">
                <a:latin typeface="Times"/>
                <a:cs typeface="Times"/>
              </a:rPr>
              <a:t>écouter les auditions, revoir les capsules pédagogiques ou les </a:t>
            </a:r>
            <a:r>
              <a:rPr lang="fr-FR" dirty="0" err="1" smtClean="0">
                <a:latin typeface="Times"/>
                <a:cs typeface="Times"/>
              </a:rPr>
              <a:t>vidéos</a:t>
            </a:r>
            <a:r>
              <a:rPr lang="fr-FR" i="1" u="sng" dirty="0" err="1" smtClean="0">
                <a:latin typeface="Times"/>
                <a:cs typeface="Times"/>
                <a:hlinkClick r:id="rId2"/>
              </a:rPr>
              <a:t>http</a:t>
            </a:r>
            <a:r>
              <a:rPr lang="fr-FR" i="1" u="sng" dirty="0">
                <a:latin typeface="Times"/>
                <a:cs typeface="Times"/>
                <a:hlinkClick r:id="rId2"/>
              </a:rPr>
              <a:t>://musiqueyourcenar.e</a:t>
            </a:r>
            <a:r>
              <a:rPr lang="fr-FR" i="1" u="sng" dirty="0">
                <a:hlinkClick r:id="rId2"/>
              </a:rPr>
              <a:t>-monsite.com/</a:t>
            </a:r>
            <a:r>
              <a:rPr lang="fr-FR" dirty="0"/>
              <a:t> </a:t>
            </a:r>
            <a:endParaRPr lang="fr-FR" dirty="0" smtClean="0"/>
          </a:p>
        </p:txBody>
      </p:sp>
      <p:sp>
        <p:nvSpPr>
          <p:cNvPr id="2" name="Titre 1"/>
          <p:cNvSpPr>
            <a:spLocks noGrp="1"/>
          </p:cNvSpPr>
          <p:nvPr>
            <p:ph type="title"/>
          </p:nvPr>
        </p:nvSpPr>
        <p:spPr/>
        <p:txBody>
          <a:bodyPr/>
          <a:lstStyle/>
          <a:p>
            <a:r>
              <a:rPr lang="fr-FR" dirty="0" smtClean="0">
                <a:latin typeface="Times"/>
                <a:cs typeface="Times"/>
              </a:rPr>
              <a:t>Les devoirs</a:t>
            </a:r>
            <a:endParaRPr lang="fr-FR" dirty="0">
              <a:latin typeface="Times"/>
              <a:cs typeface="Times"/>
            </a:endParaRPr>
          </a:p>
        </p:txBody>
      </p:sp>
      <p:pic>
        <p:nvPicPr>
          <p:cNvPr id="107524" name="Picture 4" descr="http://www.csjonquiere.qc.ca/fichiers/images/small_ecolier_1___859____phototeque.jpg"/>
          <p:cNvPicPr>
            <a:picLocks noChangeAspect="1" noChangeArrowheads="1"/>
          </p:cNvPicPr>
          <p:nvPr/>
        </p:nvPicPr>
        <p:blipFill>
          <a:blip r:embed="rId3" cstate="print"/>
          <a:srcRect/>
          <a:stretch>
            <a:fillRect/>
          </a:stretch>
        </p:blipFill>
        <p:spPr bwMode="auto">
          <a:xfrm>
            <a:off x="5292080" y="4653136"/>
            <a:ext cx="2884551" cy="199834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http://i272.photobucket.com/albums/jj187/igloo31/027absent.gif"/>
          <p:cNvPicPr>
            <a:picLocks noChangeAspect="1" noChangeArrowheads="1"/>
          </p:cNvPicPr>
          <p:nvPr/>
        </p:nvPicPr>
        <p:blipFill>
          <a:blip r:embed="rId2" cstate="print"/>
          <a:srcRect/>
          <a:stretch>
            <a:fillRect/>
          </a:stretch>
        </p:blipFill>
        <p:spPr bwMode="auto">
          <a:xfrm>
            <a:off x="6538885" y="0"/>
            <a:ext cx="2605115" cy="3212976"/>
          </a:xfrm>
          <a:prstGeom prst="rect">
            <a:avLst/>
          </a:prstGeom>
          <a:noFill/>
        </p:spPr>
      </p:pic>
      <p:sp>
        <p:nvSpPr>
          <p:cNvPr id="3" name="Espace réservé du contenu 2"/>
          <p:cNvSpPr>
            <a:spLocks noGrp="1"/>
          </p:cNvSpPr>
          <p:nvPr>
            <p:ph idx="1"/>
          </p:nvPr>
        </p:nvSpPr>
        <p:spPr>
          <a:xfrm>
            <a:off x="457200" y="1481329"/>
            <a:ext cx="8003232" cy="3963896"/>
          </a:xfrm>
        </p:spPr>
        <p:txBody>
          <a:bodyPr>
            <a:normAutofit/>
          </a:bodyPr>
          <a:lstStyle/>
          <a:p>
            <a:r>
              <a:rPr lang="fr-FR" dirty="0" smtClean="0">
                <a:latin typeface="Times"/>
                <a:cs typeface="Times"/>
              </a:rPr>
              <a:t>Si tu es absent lors d’un </a:t>
            </a:r>
            <a:r>
              <a:rPr lang="fr-FR" dirty="0" smtClean="0">
                <a:latin typeface="Times"/>
                <a:cs typeface="Times"/>
              </a:rPr>
              <a:t>cours</a:t>
            </a:r>
            <a:endParaRPr lang="fr-FR" dirty="0" smtClean="0">
              <a:latin typeface="Times"/>
              <a:cs typeface="Times"/>
            </a:endParaRPr>
          </a:p>
          <a:p>
            <a:pPr marL="514350" indent="-514350">
              <a:buAutoNum type="arabicParenR"/>
            </a:pPr>
            <a:r>
              <a:rPr lang="fr-FR" dirty="0" smtClean="0">
                <a:latin typeface="Times"/>
                <a:cs typeface="Times"/>
              </a:rPr>
              <a:t>Tu te renseignes auprès du </a:t>
            </a:r>
            <a:r>
              <a:rPr lang="fr-FR" dirty="0" smtClean="0">
                <a:latin typeface="Times"/>
                <a:cs typeface="Times"/>
              </a:rPr>
              <a:t>prof ou</a:t>
            </a:r>
          </a:p>
          <a:p>
            <a:pPr marL="514350" indent="-514350">
              <a:buAutoNum type="arabicParenR"/>
            </a:pPr>
            <a:r>
              <a:rPr lang="fr-FR" dirty="0" smtClean="0">
                <a:latin typeface="Times"/>
                <a:cs typeface="Times"/>
              </a:rPr>
              <a:t>Tu te</a:t>
            </a:r>
            <a:r>
              <a:rPr lang="fr-FR" dirty="0" smtClean="0">
                <a:latin typeface="Times"/>
                <a:cs typeface="Times"/>
              </a:rPr>
              <a:t> renseignes sur </a:t>
            </a:r>
            <a:r>
              <a:rPr lang="fr-FR" dirty="0" err="1" smtClean="0">
                <a:latin typeface="Times"/>
                <a:cs typeface="Times"/>
              </a:rPr>
              <a:t>pronote</a:t>
            </a:r>
            <a:r>
              <a:rPr lang="fr-FR" dirty="0" smtClean="0">
                <a:latin typeface="Times"/>
                <a:cs typeface="Times"/>
              </a:rPr>
              <a:t> et tu rattrapes le cours sur le site de musique ( les fiches corrigées sont en ligne) </a:t>
            </a:r>
            <a:r>
              <a:rPr lang="fr-FR" i="1" u="sng" dirty="0" smtClean="0">
                <a:latin typeface="Times"/>
                <a:cs typeface="Times"/>
                <a:hlinkClick r:id="rId3"/>
              </a:rPr>
              <a:t>http</a:t>
            </a:r>
            <a:r>
              <a:rPr lang="fr-FR" i="1" u="sng" dirty="0">
                <a:latin typeface="Times"/>
                <a:cs typeface="Times"/>
                <a:hlinkClick r:id="rId3"/>
              </a:rPr>
              <a:t>://musiqueyourcenar.e-monsite.com/</a:t>
            </a:r>
            <a:r>
              <a:rPr lang="fr-FR" dirty="0">
                <a:latin typeface="Times"/>
                <a:cs typeface="Times"/>
              </a:rPr>
              <a:t> </a:t>
            </a:r>
            <a:endParaRPr lang="fr-FR" dirty="0" smtClean="0">
              <a:latin typeface="Times"/>
              <a:cs typeface="Times"/>
            </a:endParaRPr>
          </a:p>
          <a:p>
            <a:pPr marL="514350" indent="-514350">
              <a:buAutoNum type="arabicParenR"/>
            </a:pPr>
            <a:r>
              <a:rPr lang="fr-FR" dirty="0" smtClean="0">
                <a:latin typeface="Times"/>
                <a:cs typeface="Times"/>
              </a:rPr>
              <a:t>Tu te renseignes auprès de tes camarades</a:t>
            </a:r>
          </a:p>
          <a:p>
            <a:pPr marL="514350" indent="-514350">
              <a:buAutoNum type="arabicParenR"/>
            </a:pPr>
            <a:r>
              <a:rPr lang="fr-FR" dirty="0" smtClean="0">
                <a:latin typeface="Times"/>
                <a:cs typeface="Times"/>
              </a:rPr>
              <a:t>La semaine suivante tu récupères les feuilles que ton </a:t>
            </a:r>
            <a:r>
              <a:rPr lang="fr-FR" dirty="0" smtClean="0">
                <a:latin typeface="Times"/>
                <a:cs typeface="Times"/>
              </a:rPr>
              <a:t>camarade</a:t>
            </a:r>
            <a:r>
              <a:rPr lang="fr-FR" dirty="0" smtClean="0">
                <a:latin typeface="Times"/>
                <a:cs typeface="Times"/>
              </a:rPr>
              <a:t> </a:t>
            </a:r>
            <a:r>
              <a:rPr lang="fr-FR" dirty="0" smtClean="0">
                <a:latin typeface="Times"/>
                <a:cs typeface="Times"/>
              </a:rPr>
              <a:t>à prit pour </a:t>
            </a:r>
            <a:r>
              <a:rPr lang="fr-FR" dirty="0" smtClean="0">
                <a:latin typeface="Times"/>
                <a:cs typeface="Times"/>
              </a:rPr>
              <a:t>toi</a:t>
            </a:r>
            <a:r>
              <a:rPr lang="fr-FR" dirty="0">
                <a:latin typeface="Times"/>
                <a:cs typeface="Times"/>
              </a:rPr>
              <a:t> </a:t>
            </a:r>
            <a:r>
              <a:rPr lang="fr-FR" dirty="0" smtClean="0">
                <a:latin typeface="Times"/>
                <a:cs typeface="Times"/>
              </a:rPr>
              <a:t>ou auprès de Mme GALLO</a:t>
            </a:r>
            <a:endParaRPr lang="fr-FR" dirty="0" smtClean="0">
              <a:latin typeface="Times"/>
              <a:cs typeface="Times"/>
            </a:endParaRPr>
          </a:p>
        </p:txBody>
      </p:sp>
      <p:sp>
        <p:nvSpPr>
          <p:cNvPr id="2" name="Titre 1"/>
          <p:cNvSpPr>
            <a:spLocks noGrp="1"/>
          </p:cNvSpPr>
          <p:nvPr>
            <p:ph type="title"/>
          </p:nvPr>
        </p:nvSpPr>
        <p:spPr>
          <a:xfrm>
            <a:off x="467544" y="260648"/>
            <a:ext cx="5184576" cy="1143000"/>
          </a:xfrm>
        </p:spPr>
        <p:txBody>
          <a:bodyPr/>
          <a:lstStyle/>
          <a:p>
            <a:r>
              <a:rPr lang="fr-FR" dirty="0" smtClean="0">
                <a:latin typeface="Times"/>
                <a:cs typeface="Times"/>
              </a:rPr>
              <a:t>Les absences</a:t>
            </a:r>
            <a:endParaRPr lang="fr-FR" dirty="0">
              <a:latin typeface="Times"/>
              <a:cs typeface="Times"/>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TotalTime>
  <Words>536</Words>
  <Application>Microsoft Macintosh PowerPoint</Application>
  <PresentationFormat>Présentation à l'écran (4:3)</PresentationFormat>
  <Paragraphs>55</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Rotonde</vt:lpstr>
      <vt:lpstr>Le cours d’Education musicale</vt:lpstr>
      <vt:lpstr>Présentation PowerPoint</vt:lpstr>
      <vt:lpstr>Les règles de vie spécifiques à la salle d’éducation musicale</vt:lpstr>
      <vt:lpstr>La séance</vt:lpstr>
      <vt:lpstr>Le matériel</vt:lpstr>
      <vt:lpstr>Les contrôles</vt:lpstr>
      <vt:lpstr>Le chant</vt:lpstr>
      <vt:lpstr>Les devoirs</vt:lpstr>
      <vt:lpstr>Les absences</vt:lpstr>
      <vt:lpstr>L’atelier chant</vt:lpstr>
      <vt:lpstr>Site du collège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séance</dc:title>
  <dc:creator>Stlroge</dc:creator>
  <cp:lastModifiedBy>Yves GALLO</cp:lastModifiedBy>
  <cp:revision>10</cp:revision>
  <dcterms:created xsi:type="dcterms:W3CDTF">2015-08-20T14:09:53Z</dcterms:created>
  <dcterms:modified xsi:type="dcterms:W3CDTF">2017-07-31T07:42:31Z</dcterms:modified>
</cp:coreProperties>
</file>